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3" r:id="rId2"/>
    <p:sldMasterId id="2147483654" r:id="rId3"/>
    <p:sldMasterId id="2147483655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805" r:id="rId11"/>
    <p:sldMasterId id="2147483823" r:id="rId12"/>
  </p:sldMasterIdLst>
  <p:notesMasterIdLst>
    <p:notesMasterId r:id="rId14"/>
  </p:notesMasterIdLst>
  <p:handoutMasterIdLst>
    <p:handoutMasterId r:id="rId15"/>
  </p:handoutMasterIdLst>
  <p:sldIdLst>
    <p:sldId id="314" r:id="rId13"/>
  </p:sldIdLst>
  <p:sldSz cx="9144000" cy="6858000" type="letter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1pPr>
    <a:lvl2pPr marL="321407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2pPr>
    <a:lvl3pPr marL="642816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3pPr>
    <a:lvl4pPr marL="964224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4pPr>
    <a:lvl5pPr marL="1285631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5pPr>
    <a:lvl6pPr marL="1607041" algn="l" defTabSz="642816" rtl="0" eaLnBrk="1" latinLnBrk="0" hangingPunct="1"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6pPr>
    <a:lvl7pPr marL="1928447" algn="l" defTabSz="642816" rtl="0" eaLnBrk="1" latinLnBrk="0" hangingPunct="1"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7pPr>
    <a:lvl8pPr marL="2249856" algn="l" defTabSz="642816" rtl="0" eaLnBrk="1" latinLnBrk="0" hangingPunct="1"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8pPr>
    <a:lvl9pPr marL="2571264" algn="l" defTabSz="642816" rtl="0" eaLnBrk="1" latinLnBrk="0" hangingPunct="1"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FFCC"/>
    <a:srgbClr val="CCFFCC"/>
    <a:srgbClr val="4343AA"/>
    <a:srgbClr val="006600"/>
    <a:srgbClr val="FFCCCC"/>
    <a:srgbClr val="24323C"/>
    <a:srgbClr val="191976"/>
    <a:srgbClr val="CC9900"/>
    <a:srgbClr val="E10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1539" autoAdjust="0"/>
  </p:normalViewPr>
  <p:slideViewPr>
    <p:cSldViewPr>
      <p:cViewPr varScale="1">
        <p:scale>
          <a:sx n="66" d="100"/>
          <a:sy n="66" d="100"/>
        </p:scale>
        <p:origin x="16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ckett, Stephen (Steve) (CIV)" userId="680f7bf9-3800-44ce-a86e-ef7d247526d6" providerId="ADAL" clId="{8E7B05A8-C5F4-4432-BB48-5C21F8FBED00}"/>
    <pc:docChg chg="custSel addSld delSld modSld">
      <pc:chgData name="Tackett, Stephen (Steve) (CIV)" userId="680f7bf9-3800-44ce-a86e-ef7d247526d6" providerId="ADAL" clId="{8E7B05A8-C5F4-4432-BB48-5C21F8FBED00}" dt="2023-12-20T02:43:32.053" v="52" actId="14100"/>
      <pc:docMkLst>
        <pc:docMk/>
      </pc:docMkLst>
      <pc:sldChg chg="modSp mod">
        <pc:chgData name="Tackett, Stephen (Steve) (CIV)" userId="680f7bf9-3800-44ce-a86e-ef7d247526d6" providerId="ADAL" clId="{8E7B05A8-C5F4-4432-BB48-5C21F8FBED00}" dt="2023-12-20T02:40:17.669" v="41" actId="20577"/>
        <pc:sldMkLst>
          <pc:docMk/>
          <pc:sldMk cId="1950970790" sldId="313"/>
        </pc:sldMkLst>
        <pc:spChg chg="mod">
          <ac:chgData name="Tackett, Stephen (Steve) (CIV)" userId="680f7bf9-3800-44ce-a86e-ef7d247526d6" providerId="ADAL" clId="{8E7B05A8-C5F4-4432-BB48-5C21F8FBED00}" dt="2023-12-20T02:40:17.669" v="41" actId="20577"/>
          <ac:spMkLst>
            <pc:docMk/>
            <pc:sldMk cId="1950970790" sldId="313"/>
            <ac:spMk id="6" creationId="{00000000-0000-0000-0000-000000000000}"/>
          </ac:spMkLst>
        </pc:spChg>
      </pc:sldChg>
      <pc:sldChg chg="modSp mod">
        <pc:chgData name="Tackett, Stephen (Steve) (CIV)" userId="680f7bf9-3800-44ce-a86e-ef7d247526d6" providerId="ADAL" clId="{8E7B05A8-C5F4-4432-BB48-5C21F8FBED00}" dt="2023-12-20T02:43:32.053" v="52" actId="14100"/>
        <pc:sldMkLst>
          <pc:docMk/>
          <pc:sldMk cId="1143379605" sldId="314"/>
        </pc:sldMkLst>
        <pc:spChg chg="mod">
          <ac:chgData name="Tackett, Stephen (Steve) (CIV)" userId="680f7bf9-3800-44ce-a86e-ef7d247526d6" providerId="ADAL" clId="{8E7B05A8-C5F4-4432-BB48-5C21F8FBED00}" dt="2023-12-20T02:41:02.533" v="43" actId="6549"/>
          <ac:spMkLst>
            <pc:docMk/>
            <pc:sldMk cId="1143379605" sldId="314"/>
            <ac:spMk id="6" creationId="{00000000-0000-0000-0000-000000000000}"/>
          </ac:spMkLst>
        </pc:spChg>
        <pc:graphicFrameChg chg="mod modGraphic">
          <ac:chgData name="Tackett, Stephen (Steve) (CIV)" userId="680f7bf9-3800-44ce-a86e-ef7d247526d6" providerId="ADAL" clId="{8E7B05A8-C5F4-4432-BB48-5C21F8FBED00}" dt="2023-12-20T02:43:32.053" v="52" actId="14100"/>
          <ac:graphicFrameMkLst>
            <pc:docMk/>
            <pc:sldMk cId="1143379605" sldId="314"/>
            <ac:graphicFrameMk id="4" creationId="{00000000-0000-0000-0000-000000000000}"/>
          </ac:graphicFrameMkLst>
        </pc:graphicFrameChg>
      </pc:sldChg>
      <pc:sldChg chg="modSp add del mod">
        <pc:chgData name="Tackett, Stephen (Steve) (CIV)" userId="680f7bf9-3800-44ce-a86e-ef7d247526d6" providerId="ADAL" clId="{8E7B05A8-C5F4-4432-BB48-5C21F8FBED00}" dt="2023-12-20T02:40:43.684" v="42" actId="47"/>
        <pc:sldMkLst>
          <pc:docMk/>
          <pc:sldMk cId="1933636920" sldId="314"/>
        </pc:sldMkLst>
        <pc:spChg chg="mod">
          <ac:chgData name="Tackett, Stephen (Steve) (CIV)" userId="680f7bf9-3800-44ce-a86e-ef7d247526d6" providerId="ADAL" clId="{8E7B05A8-C5F4-4432-BB48-5C21F8FBED00}" dt="2023-12-20T02:40:09.668" v="25" actId="20577"/>
          <ac:spMkLst>
            <pc:docMk/>
            <pc:sldMk cId="1933636920" sldId="314"/>
            <ac:spMk id="6" creationId="{00000000-0000-0000-0000-000000000000}"/>
          </ac:spMkLst>
        </pc:spChg>
      </pc:sldChg>
    </pc:docChg>
  </pc:docChgLst>
  <pc:docChgLst>
    <pc:chgData name="Tackett, Stephen (Steve) (CIV)" userId="680f7bf9-3800-44ce-a86e-ef7d247526d6" providerId="ADAL" clId="{751F709A-3681-46B1-A49B-D5EDEF3A8C4F}"/>
    <pc:docChg chg="delSld modSld">
      <pc:chgData name="Tackett, Stephen (Steve) (CIV)" userId="680f7bf9-3800-44ce-a86e-ef7d247526d6" providerId="ADAL" clId="{751F709A-3681-46B1-A49B-D5EDEF3A8C4F}" dt="2024-01-02T23:39:15.791" v="9" actId="20577"/>
      <pc:docMkLst>
        <pc:docMk/>
      </pc:docMkLst>
      <pc:sldChg chg="modSp del mod">
        <pc:chgData name="Tackett, Stephen (Steve) (CIV)" userId="680f7bf9-3800-44ce-a86e-ef7d247526d6" providerId="ADAL" clId="{751F709A-3681-46B1-A49B-D5EDEF3A8C4F}" dt="2024-01-02T23:39:10.547" v="1" actId="47"/>
        <pc:sldMkLst>
          <pc:docMk/>
          <pc:sldMk cId="1950970790" sldId="313"/>
        </pc:sldMkLst>
        <pc:spChg chg="mod">
          <ac:chgData name="Tackett, Stephen (Steve) (CIV)" userId="680f7bf9-3800-44ce-a86e-ef7d247526d6" providerId="ADAL" clId="{751F709A-3681-46B1-A49B-D5EDEF3A8C4F}" dt="2024-01-02T23:37:09.708" v="0" actId="20577"/>
          <ac:spMkLst>
            <pc:docMk/>
            <pc:sldMk cId="1950970790" sldId="313"/>
            <ac:spMk id="6" creationId="{00000000-0000-0000-0000-000000000000}"/>
          </ac:spMkLst>
        </pc:spChg>
      </pc:sldChg>
      <pc:sldChg chg="modSp mod">
        <pc:chgData name="Tackett, Stephen (Steve) (CIV)" userId="680f7bf9-3800-44ce-a86e-ef7d247526d6" providerId="ADAL" clId="{751F709A-3681-46B1-A49B-D5EDEF3A8C4F}" dt="2024-01-02T23:39:15.791" v="9" actId="20577"/>
        <pc:sldMkLst>
          <pc:docMk/>
          <pc:sldMk cId="1143379605" sldId="314"/>
        </pc:sldMkLst>
        <pc:spChg chg="mod">
          <ac:chgData name="Tackett, Stephen (Steve) (CIV)" userId="680f7bf9-3800-44ce-a86e-ef7d247526d6" providerId="ADAL" clId="{751F709A-3681-46B1-A49B-D5EDEF3A8C4F}" dt="2024-01-02T23:39:15.791" v="9" actId="20577"/>
          <ac:spMkLst>
            <pc:docMk/>
            <pc:sldMk cId="1143379605" sldId="314"/>
            <ac:spMk id="6" creationId="{00000000-0000-0000-0000-000000000000}"/>
          </ac:spMkLst>
        </pc:spChg>
      </pc:sldChg>
    </pc:docChg>
  </pc:docChgLst>
  <pc:docChgLst>
    <pc:chgData name="Tackett, Stephen (Steve) (CIV)" userId="680f7bf9-3800-44ce-a86e-ef7d247526d6" providerId="ADAL" clId="{12A0A863-2B2C-4F15-A541-155E2F62CEB0}"/>
    <pc:docChg chg="modSld">
      <pc:chgData name="Tackett, Stephen (Steve) (CIV)" userId="680f7bf9-3800-44ce-a86e-ef7d247526d6" providerId="ADAL" clId="{12A0A863-2B2C-4F15-A541-155E2F62CEB0}" dt="2024-01-23T04:40:28.521" v="0" actId="6549"/>
      <pc:docMkLst>
        <pc:docMk/>
      </pc:docMkLst>
      <pc:sldChg chg="modSp mod">
        <pc:chgData name="Tackett, Stephen (Steve) (CIV)" userId="680f7bf9-3800-44ce-a86e-ef7d247526d6" providerId="ADAL" clId="{12A0A863-2B2C-4F15-A541-155E2F62CEB0}" dt="2024-01-23T04:40:28.521" v="0" actId="6549"/>
        <pc:sldMkLst>
          <pc:docMk/>
          <pc:sldMk cId="1143379605" sldId="314"/>
        </pc:sldMkLst>
        <pc:spChg chg="mod">
          <ac:chgData name="Tackett, Stephen (Steve) (CIV)" userId="680f7bf9-3800-44ce-a86e-ef7d247526d6" providerId="ADAL" clId="{12A0A863-2B2C-4F15-A541-155E2F62CEB0}" dt="2024-01-23T04:40:28.521" v="0" actId="6549"/>
          <ac:spMkLst>
            <pc:docMk/>
            <pc:sldMk cId="1143379605" sldId="314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43343" cy="465615"/>
          </a:xfrm>
          <a:prstGeom prst="rect">
            <a:avLst/>
          </a:prstGeom>
        </p:spPr>
        <p:txBody>
          <a:bodyPr vert="horz" lIns="92779" tIns="46389" rIns="92779" bIns="463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4"/>
            <a:ext cx="3043343" cy="465615"/>
          </a:xfrm>
          <a:prstGeom prst="rect">
            <a:avLst/>
          </a:prstGeom>
        </p:spPr>
        <p:txBody>
          <a:bodyPr vert="horz" lIns="92779" tIns="46389" rIns="92779" bIns="46389" rtlCol="0"/>
          <a:lstStyle>
            <a:lvl1pPr algn="r">
              <a:defRPr sz="1200"/>
            </a:lvl1pPr>
          </a:lstStyle>
          <a:p>
            <a:fld id="{4BFED37B-34CE-4A17-9B5B-A8A98026D662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888"/>
            <a:ext cx="3043343" cy="465615"/>
          </a:xfrm>
          <a:prstGeom prst="rect">
            <a:avLst/>
          </a:prstGeom>
        </p:spPr>
        <p:txBody>
          <a:bodyPr vert="horz" lIns="92779" tIns="46389" rIns="92779" bIns="463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1888"/>
            <a:ext cx="3043343" cy="465615"/>
          </a:xfrm>
          <a:prstGeom prst="rect">
            <a:avLst/>
          </a:prstGeom>
        </p:spPr>
        <p:txBody>
          <a:bodyPr vert="horz" lIns="92779" tIns="46389" rIns="92779" bIns="46389" rtlCol="0" anchor="b"/>
          <a:lstStyle>
            <a:lvl1pPr algn="r">
              <a:defRPr sz="1200"/>
            </a:lvl1pPr>
          </a:lstStyle>
          <a:p>
            <a:fld id="{DAA0FF75-E0B8-4FCE-B4BE-F4E30D4E0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5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702310" y="4421824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4" tIns="47001" rIns="94004" bIns="470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233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1pPr>
    <a:lvl2pPr marL="321407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2pPr>
    <a:lvl3pPr marL="642816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3pPr>
    <a:lvl4pPr marL="964224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4pPr>
    <a:lvl5pPr marL="1285631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5pPr>
    <a:lvl6pPr marL="1607041" algn="l" defTabSz="64281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8447" algn="l" defTabSz="64281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49856" algn="l" defTabSz="64281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1264" algn="l" defTabSz="64281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7860">
              <a:defRPr/>
            </a:pPr>
            <a:endParaRPr lang="en-US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8132" y="8841738"/>
            <a:ext cx="3043343" cy="4657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72" tIns="46385" rIns="92772" bIns="46385"/>
          <a:lstStyle>
            <a:lvl1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3777" indent="-289914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9656" indent="-231931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23518" indent="-231931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87380" indent="-231931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51242" indent="-231931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15105" indent="-231931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78966" indent="-231931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42829" indent="-231931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AF37A72F-7A04-9B4F-8FAB-0542257961ED}" type="slidenum">
              <a:rPr lang="en-US" sz="1200">
                <a:solidFill>
                  <a:prstClr val="black"/>
                </a:solidFill>
                <a:latin typeface="Times New Roman" charset="0"/>
              </a:rPr>
              <a:pPr eaLnBrk="1" hangingPunct="1"/>
              <a:t>1</a:t>
            </a:fld>
            <a:endParaRPr lang="en-US" sz="1200" dirty="0">
              <a:solidFill>
                <a:prstClr val="black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98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336" y="1669852"/>
            <a:ext cx="3196828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0320" y="1669852"/>
            <a:ext cx="3196828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945" y="178594"/>
            <a:ext cx="1625203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6337" y="178594"/>
            <a:ext cx="4768453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5282667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>
            <a:lvl2pPr>
              <a:spcBef>
                <a:spcPts val="1800"/>
              </a:spcBef>
              <a:defRPr sz="2400"/>
            </a:lvl2pPr>
            <a:lvl3pPr>
              <a:spcBef>
                <a:spcPts val="1200"/>
              </a:spcBef>
              <a:defRPr sz="2200"/>
            </a:lvl3pPr>
            <a:lvl4pPr>
              <a:spcBef>
                <a:spcPts val="1200"/>
              </a:spcBef>
              <a:defRPr sz="20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603735" y="910828"/>
            <a:ext cx="6540265" cy="910828"/>
          </a:xfrm>
          <a:prstGeom prst="rect">
            <a:avLst/>
          </a:prstGeom>
        </p:spPr>
        <p:txBody>
          <a:bodyPr lIns="64281" tIns="32140" rIns="64281" bIns="32140" anchor="ctr"/>
          <a:lstStyle>
            <a:lvl1pPr marL="0" algn="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endParaRPr lang="en-US" sz="4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38701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1071880" y="243840"/>
            <a:ext cx="6979920" cy="609600"/>
          </a:xfrm>
          <a:prstGeom prst="rect">
            <a:avLst/>
          </a:prstGeom>
        </p:spPr>
        <p:txBody>
          <a:bodyPr/>
          <a:lstStyle>
            <a:lvl1pPr marL="0" algn="r" rtl="0" eaLnBrk="0" fontAlgn="base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defRPr sz="38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321407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642816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964224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285631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76881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72872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68910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23360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29718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94854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906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9620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83834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78594"/>
            <a:ext cx="2057176" cy="594717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78594"/>
            <a:ext cx="6064374" cy="594717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4291924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20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33981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6" y="1219200"/>
            <a:ext cx="8228707" cy="5181600"/>
          </a:xfrm>
          <a:prstGeom prst="rect">
            <a:avLst/>
          </a:prstGeom>
        </p:spPr>
        <p:txBody>
          <a:bodyPr lIns="64281" tIns="32140" rIns="64281" bIns="32140"/>
          <a:lstStyle>
            <a:lvl1pPr marL="246063" indent="-246063">
              <a:buSzPct val="85000"/>
              <a:defRPr/>
            </a:lvl1pPr>
            <a:lvl2pPr marL="463550" indent="-246063">
              <a:spcBef>
                <a:spcPts val="1800"/>
              </a:spcBef>
              <a:defRPr sz="2400"/>
            </a:lvl2pPr>
            <a:lvl3pPr marL="627063" indent="-246063">
              <a:spcBef>
                <a:spcPts val="1800"/>
              </a:spcBef>
              <a:defRPr sz="2200"/>
            </a:lvl3pPr>
            <a:lvl4pPr marL="801688" indent="-246063">
              <a:spcBef>
                <a:spcPts val="1400"/>
              </a:spcBef>
              <a:defRPr sz="2000"/>
            </a:lvl4pPr>
            <a:lvl5pPr marL="969963" indent="-246063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11762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646" y="1219200"/>
            <a:ext cx="8228707" cy="5181600"/>
          </a:xfrm>
          <a:prstGeom prst="rect">
            <a:avLst/>
          </a:prstGeom>
        </p:spPr>
        <p:txBody>
          <a:bodyPr lIns="64281" tIns="32140" rIns="64281" bIns="32140"/>
          <a:lstStyle>
            <a:lvl1pPr marL="246063" indent="-246063">
              <a:buSzPct val="85000"/>
              <a:defRPr/>
            </a:lvl1pPr>
            <a:lvl2pPr marL="463550" indent="-246063">
              <a:spcBef>
                <a:spcPts val="1800"/>
              </a:spcBef>
              <a:defRPr sz="2400"/>
            </a:lvl2pPr>
            <a:lvl3pPr marL="627063" indent="-246063">
              <a:spcBef>
                <a:spcPts val="1800"/>
              </a:spcBef>
              <a:defRPr sz="2200"/>
            </a:lvl3pPr>
            <a:lvl4pPr marL="801688" indent="-246063">
              <a:spcBef>
                <a:spcPts val="1800"/>
              </a:spcBef>
              <a:defRPr sz="2000"/>
            </a:lvl4pPr>
            <a:lvl5pPr marL="969963" indent="-246063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93656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95125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11049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653258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6403404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>
            <a:lvl2pPr>
              <a:spcBef>
                <a:spcPts val="1800"/>
              </a:spcBef>
              <a:defRPr sz="2400"/>
            </a:lvl2pPr>
            <a:lvl3pPr>
              <a:spcBef>
                <a:spcPts val="1200"/>
              </a:spcBef>
              <a:defRPr sz="2200"/>
            </a:lvl3pPr>
            <a:lvl4pPr>
              <a:spcBef>
                <a:spcPts val="1200"/>
              </a:spcBef>
              <a:defRPr sz="20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603735" y="910828"/>
            <a:ext cx="6540265" cy="910828"/>
          </a:xfrm>
          <a:prstGeom prst="rect">
            <a:avLst/>
          </a:prstGeom>
        </p:spPr>
        <p:txBody>
          <a:bodyPr lIns="64281" tIns="32140" rIns="64281" bIns="32140" anchor="ctr"/>
          <a:lstStyle>
            <a:lvl1pPr marL="0" algn="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endParaRPr lang="en-US" sz="4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120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1071880" y="243840"/>
            <a:ext cx="6979920" cy="609600"/>
          </a:xfrm>
          <a:prstGeom prst="rect">
            <a:avLst/>
          </a:prstGeom>
        </p:spPr>
        <p:txBody>
          <a:bodyPr/>
          <a:lstStyle>
            <a:lvl1pPr marL="0" algn="r" rtl="0" eaLnBrk="0" fontAlgn="base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defRPr sz="38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321407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642816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964224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285631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41707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5447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65926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75618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88468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32232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906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 dirty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54003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8410943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78594"/>
            <a:ext cx="2057176" cy="594717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78594"/>
            <a:ext cx="6064374" cy="594717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4418791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20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666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6" y="1219200"/>
            <a:ext cx="8228707" cy="5181600"/>
          </a:xfrm>
          <a:prstGeom prst="rect">
            <a:avLst/>
          </a:prstGeom>
        </p:spPr>
        <p:txBody>
          <a:bodyPr lIns="64281" tIns="32140" rIns="64281" bIns="32140"/>
          <a:lstStyle>
            <a:lvl1pPr marL="246063" indent="-246063">
              <a:buSzPct val="85000"/>
              <a:defRPr/>
            </a:lvl1pPr>
            <a:lvl2pPr marL="463550" indent="-246063">
              <a:spcBef>
                <a:spcPts val="1800"/>
              </a:spcBef>
              <a:defRPr sz="2400"/>
            </a:lvl2pPr>
            <a:lvl3pPr marL="627063" indent="-246063">
              <a:spcBef>
                <a:spcPts val="1800"/>
              </a:spcBef>
              <a:defRPr sz="2200"/>
            </a:lvl3pPr>
            <a:lvl4pPr marL="801688" indent="-246063">
              <a:spcBef>
                <a:spcPts val="1400"/>
              </a:spcBef>
              <a:defRPr sz="2000"/>
            </a:lvl4pPr>
            <a:lvl5pPr marL="969963" indent="-246063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49103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646" y="1219200"/>
            <a:ext cx="8228707" cy="5181600"/>
          </a:xfrm>
          <a:prstGeom prst="rect">
            <a:avLst/>
          </a:prstGeom>
        </p:spPr>
        <p:txBody>
          <a:bodyPr lIns="64281" tIns="32140" rIns="64281" bIns="32140"/>
          <a:lstStyle>
            <a:lvl1pPr marL="246063" indent="-246063">
              <a:buSzPct val="85000"/>
              <a:defRPr/>
            </a:lvl1pPr>
            <a:lvl2pPr marL="463550" indent="-246063">
              <a:spcBef>
                <a:spcPts val="1800"/>
              </a:spcBef>
              <a:defRPr sz="2400"/>
            </a:lvl2pPr>
            <a:lvl3pPr marL="627063" indent="-246063">
              <a:spcBef>
                <a:spcPts val="1800"/>
              </a:spcBef>
              <a:defRPr sz="2200"/>
            </a:lvl3pPr>
            <a:lvl4pPr marL="801688" indent="-246063">
              <a:spcBef>
                <a:spcPts val="1800"/>
              </a:spcBef>
              <a:defRPr sz="2000"/>
            </a:lvl4pPr>
            <a:lvl5pPr marL="969963" indent="-246063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057954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31593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4629573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16250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669852"/>
            <a:ext cx="3625453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669852"/>
            <a:ext cx="3625453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4970" y="1669852"/>
            <a:ext cx="1339453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1578" y="1669852"/>
            <a:ext cx="1339453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669852"/>
            <a:ext cx="1718965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669852"/>
            <a:ext cx="1718965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pperplat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50"/>
            <a:ext cx="2057176" cy="45251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6064374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669852"/>
            <a:ext cx="1718965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669852"/>
            <a:ext cx="1718965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pperplat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48"/>
            <a:ext cx="2057176" cy="47305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8"/>
            <a:ext cx="6064374" cy="473050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84" y="3375422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820" y="3375422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pperplat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622" y="991195"/>
            <a:ext cx="1031379" cy="47059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85" y="991195"/>
            <a:ext cx="2986980" cy="47059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544712"/>
            <a:ext cx="3625453" cy="5750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544712"/>
            <a:ext cx="3625453" cy="5750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602084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60208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922" y="1669852"/>
            <a:ext cx="3196828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1906" y="1669852"/>
            <a:ext cx="3196828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93531" y="178594"/>
            <a:ext cx="1625203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7923" y="178594"/>
            <a:ext cx="4768453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30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669852"/>
            <a:ext cx="3545086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1403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2651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3899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5147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6395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1985363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06772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28179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49588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6339" y="178594"/>
            <a:ext cx="650081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6339" y="1669852"/>
            <a:ext cx="6500813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med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34123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4660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59084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7156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8404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05451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26860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48270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69676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1"/>
            <a:ext cx="9144000" cy="892969"/>
          </a:xfrm>
          <a:prstGeom prst="rect">
            <a:avLst/>
          </a:prstGeom>
          <a:solidFill>
            <a:srgbClr val="24323C"/>
          </a:solidFill>
          <a:ln w="317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en-US" dirty="0">
              <a:sym typeface="Cochin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581" y="89298"/>
            <a:ext cx="923107" cy="660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3" descr="SSAG_Logo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613" y="0"/>
            <a:ext cx="971387" cy="89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80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transition spd="med">
    <p:fade/>
  </p:transition>
  <p:hf hdr="0" ftr="0" dt="0"/>
  <p:txStyles>
    <p:titleStyle>
      <a:lvl1pPr marL="0"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800" b="0" i="0">
          <a:solidFill>
            <a:schemeClr val="bg1"/>
          </a:solidFill>
          <a:effectLst/>
          <a:latin typeface="Helvetica Neue UltraLight"/>
          <a:ea typeface="+mj-ea"/>
          <a:cs typeface="Helvetica Neue UltraLight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6983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8231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9479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40727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71975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41165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62572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83979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005388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1"/>
            <a:ext cx="9144000" cy="892969"/>
          </a:xfrm>
          <a:prstGeom prst="rect">
            <a:avLst/>
          </a:prstGeom>
          <a:solidFill>
            <a:srgbClr val="24323C"/>
          </a:solidFill>
          <a:ln w="317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en-US" dirty="0">
              <a:sym typeface="Cochin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581" y="89298"/>
            <a:ext cx="923107" cy="660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3" descr="SSAG_Logo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613" y="0"/>
            <a:ext cx="971387" cy="89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0" y="648866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00738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p:transition spd="med">
    <p:fade/>
  </p:transition>
  <p:hf hdr="0" ftr="0" dt="0"/>
  <p:txStyles>
    <p:titleStyle>
      <a:lvl1pPr marL="0"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800" b="0" i="0">
          <a:solidFill>
            <a:schemeClr val="bg1"/>
          </a:solidFill>
          <a:effectLst/>
          <a:latin typeface="Helvetica Neue UltraLight"/>
          <a:ea typeface="+mj-ea"/>
          <a:cs typeface="Helvetica Neue UltraLight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6983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8231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9479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40727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71975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41165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62572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83979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005388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2" y="1669852"/>
            <a:ext cx="7358063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1403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2651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3899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5147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6395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1985363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06772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28179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49588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4972" y="1669852"/>
            <a:ext cx="2786063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1403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2651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3899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5147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6395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1985363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06772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28179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49588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919883"/>
            <a:ext cx="7358063" cy="30093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241056" indent="-241056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1pPr>
      <a:lvl2pPr marL="522287" indent="-200880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2pPr>
      <a:lvl3pPr marL="80352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3pPr>
      <a:lvl4pPr marL="112493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4pPr>
      <a:lvl5pPr marL="1446336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669852"/>
            <a:ext cx="3545086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1403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2651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3899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5147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6395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1985363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06772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28179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49588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4848820"/>
            <a:ext cx="7358063" cy="1482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241056" indent="-241056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1pPr>
      <a:lvl2pPr marL="522287" indent="-200880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2pPr>
      <a:lvl3pPr marL="80352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3pPr>
      <a:lvl4pPr marL="112493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4pPr>
      <a:lvl5pPr marL="1446336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991195"/>
            <a:ext cx="4125516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35711" tIns="35711" rIns="35711" bIns="3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3375422"/>
            <a:ext cx="4125516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35711" tIns="35711" rIns="35711" bIns="3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text styles</a:t>
            </a:r>
          </a:p>
          <a:p>
            <a:pPr lvl="1"/>
            <a:r>
              <a:rPr lang="en-US">
                <a:sym typeface="Copperplate" charset="0"/>
              </a:rPr>
              <a:t>Second level</a:t>
            </a:r>
          </a:p>
          <a:p>
            <a:pPr lvl="2"/>
            <a:r>
              <a:rPr lang="en-US">
                <a:sym typeface="Copperplate" charset="0"/>
              </a:rPr>
              <a:t>Third level</a:t>
            </a:r>
          </a:p>
          <a:p>
            <a:pPr lvl="3"/>
            <a:r>
              <a:rPr lang="en-US">
                <a:sym typeface="Copperplate" charset="0"/>
              </a:rPr>
              <a:t>Fourth level</a:t>
            </a:r>
          </a:p>
          <a:p>
            <a:pPr lvl="4"/>
            <a:r>
              <a:rPr lang="en-US">
                <a:sym typeface="Copperplat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241056" indent="-241056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1pPr>
      <a:lvl2pPr marL="522287" indent="-200880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2pPr>
      <a:lvl3pPr marL="80352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3pPr>
      <a:lvl4pPr marL="112493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4pPr>
      <a:lvl5pPr marL="1446336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2" y="544712"/>
            <a:ext cx="7358063" cy="5750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34123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46605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59084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71565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84045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05451" indent="-246638" algn="l" rtl="0" fontAlgn="base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26860" indent="-246638" algn="l" rtl="0" fontAlgn="base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48270" indent="-246638" algn="l" rtl="0" fontAlgn="base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69676" indent="-246638" algn="l" rtl="0" fontAlgn="base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7925" y="178594"/>
            <a:ext cx="650081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925" y="1669852"/>
            <a:ext cx="6500813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med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34123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4660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59084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7156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8404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05451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26860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48270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69676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295400" y="0"/>
            <a:ext cx="6540265" cy="910828"/>
          </a:xfrm>
          <a:prstGeom prst="rect">
            <a:avLst/>
          </a:prstGeom>
        </p:spPr>
        <p:txBody>
          <a:bodyPr lIns="64281" tIns="32140" rIns="64281" bIns="32140" anchor="ctr"/>
          <a:lstStyle>
            <a:lvl1pPr marL="0" algn="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pPr algn="ctr"/>
            <a:r>
              <a:rPr lang="en-US" sz="2800">
                <a:solidFill>
                  <a:srgbClr val="FFFFFF"/>
                </a:solidFill>
                <a:latin typeface="Arial Narrow" pitchFamily="34" charset="0"/>
              </a:rPr>
              <a:t>Space </a:t>
            </a:r>
            <a:r>
              <a:rPr lang="en-US" sz="2800" dirty="0">
                <a:solidFill>
                  <a:srgbClr val="FFFFFF"/>
                </a:solidFill>
                <a:latin typeface="Arial Narrow" pitchFamily="34" charset="0"/>
              </a:rPr>
              <a:t>Systems Operations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Arial Narrow" pitchFamily="34" charset="0"/>
              </a:rPr>
              <a:t>Navy 21 month </a:t>
            </a:r>
            <a:r>
              <a:rPr lang="en-US" sz="1200" dirty="0">
                <a:solidFill>
                  <a:srgbClr val="FFFFFF"/>
                </a:solidFill>
                <a:latin typeface="Arial Narrow" pitchFamily="34" charset="0"/>
              </a:rPr>
              <a:t>(Dec 2023)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934200" y="1001828"/>
            <a:ext cx="2209800" cy="249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Summer Entry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Includes: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 SECNAV Guest Lectures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latin typeface="Arial" charset="0"/>
                <a:cs typeface="Arial" charset="0"/>
              </a:rPr>
              <a:t> SS4000 Lectures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 6206 P-Code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Degree: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 MS-Space Systems Ops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Academic Associate: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Mr. Steve Tackett </a:t>
            </a:r>
            <a:endParaRPr lang="en-US" sz="1200" b="1" dirty="0">
              <a:solidFill>
                <a:srgbClr val="000000"/>
              </a:solidFill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011669-53A3-4D3B-AA10-27E454C5A62D}" type="slidenum">
              <a:rPr lang="en-US" smtClean="0">
                <a:solidFill>
                  <a:srgbClr val="000000"/>
                </a:solidFill>
                <a:sym typeface="Cochin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srgbClr val="000000"/>
              </a:solidFill>
              <a:sym typeface="Cochin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192727" y="5279587"/>
          <a:ext cx="1285875" cy="1096888"/>
        </p:xfrm>
        <a:graphic>
          <a:graphicData uri="http://schemas.openxmlformats.org/drawingml/2006/table">
            <a:tbl>
              <a:tblPr/>
              <a:tblGrid>
                <a:gridCol w="128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Preparatory</a:t>
                      </a: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Required</a:t>
                      </a: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Elective</a:t>
                      </a: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JPME</a:t>
                      </a: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631545"/>
              </p:ext>
            </p:extLst>
          </p:nvPr>
        </p:nvGraphicFramePr>
        <p:xfrm>
          <a:off x="381000" y="1752600"/>
          <a:ext cx="7086600" cy="4953000"/>
        </p:xfrm>
        <a:graphic>
          <a:graphicData uri="http://schemas.openxmlformats.org/drawingml/2006/table">
            <a:tbl>
              <a:tblPr/>
              <a:tblGrid>
                <a:gridCol w="773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3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9500">
                  <a:extLst>
                    <a:ext uri="{9D8B030D-6E8A-4147-A177-3AD203B41FA5}">
                      <a16:colId xmlns:a16="http://schemas.microsoft.com/office/drawing/2014/main" val="507077751"/>
                    </a:ext>
                  </a:extLst>
                </a:gridCol>
              </a:tblGrid>
              <a:tr h="780678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1F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SS1100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Programming for Space Applications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SS3011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Space Technologies &amp; Applications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MN3301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4-0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Acquisition of Defense Systems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NW3230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Strategy &amp; War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022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2W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SS3610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Space Communications Systems</a:t>
                      </a:r>
                      <a:endParaRPr lang="en-US" sz="7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MS PGothic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PH3052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Remote Sensing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SS3400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Orbital Mechanics, Launch and Space Operations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NS4677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Space &amp; International Security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992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3S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SS3600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Modeling &amp; Simulation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SS3041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Space Systems &amp; Ops 1</a:t>
                      </a:r>
                      <a:endParaRPr lang="en-US" sz="8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SS3051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Military Applications of DoD &amp; Commercial Space Systems</a:t>
                      </a: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SS3613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MILSATCOM Systems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SS1810 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Thesis Prep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814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4S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AE4830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S/C Systems I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(AE4860)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/>
                          <a:cs typeface="Arial" panose="020B0604020202020204" pitchFamily="34" charset="0"/>
                        </a:rPr>
                        <a:t>elective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PH2514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Space Environment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SS3001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Military Applications of Space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8775" marR="98775" marT="49382" marB="493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SS1810 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Thesis Prep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414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5F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AE4831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S/C Systems 2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SS4051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Military Space Systems/Arch</a:t>
                      </a:r>
                      <a:endParaRPr lang="en-US" sz="8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SS0810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Thesis Research</a:t>
                      </a:r>
                      <a:endParaRPr lang="en-US" sz="8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NW3285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NSDM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98775" marR="98775" marT="49382" marB="493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167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6W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SS0810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Thesis Research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SS0810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Thesis Research</a:t>
                      </a:r>
                      <a:endParaRPr lang="en-US" sz="8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Elective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NW3275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JMO Part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98775" marR="98775" marT="49382" marB="493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7913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7S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SS4055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Space Operations for the Warfighter</a:t>
                      </a: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SS0810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Thesis Research</a:t>
                      </a:r>
                      <a:endParaRPr lang="en-US" sz="8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IW3101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Military Ops in the Information Env.</a:t>
                      </a: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NW3276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JMO Part 2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98775" marR="98775" marT="49382" marB="493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37960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Alternate R">
  <a:themeElements>
    <a:clrScheme name="">
      <a:dk1>
        <a:srgbClr val="000000"/>
      </a:dk1>
      <a:lt1>
        <a:srgbClr val="6C7685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BABDC2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R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Alternate 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Center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Alternate L">
  <a:themeElements>
    <a:clrScheme name="">
      <a:dk1>
        <a:srgbClr val="000000"/>
      </a:dk1>
      <a:lt1>
        <a:srgbClr val="6C7685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BABDC2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L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Alternate 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nps_powerpoint_V2</Template>
  <TotalTime>29903</TotalTime>
  <Pages>0</Pages>
  <Words>192</Words>
  <Characters>0</Characters>
  <Application>Microsoft Office PowerPoint</Application>
  <PresentationFormat>Letter Paper (8.5x11 in)</PresentationFormat>
  <Lines>0</Lines>
  <Paragraphs>90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</vt:i4>
      </vt:variant>
    </vt:vector>
  </HeadingPairs>
  <TitlesOfParts>
    <vt:vector size="19" baseType="lpstr">
      <vt:lpstr>Arial</vt:lpstr>
      <vt:lpstr>Arial Narrow</vt:lpstr>
      <vt:lpstr>Cochin</vt:lpstr>
      <vt:lpstr>Copperplate</vt:lpstr>
      <vt:lpstr>Helvetica Neue UltraLight</vt:lpstr>
      <vt:lpstr>Times New Roman</vt:lpstr>
      <vt:lpstr>Title &amp; Bullets - Left</vt:lpstr>
      <vt:lpstr>Title &amp; Bullets - 2 Column</vt:lpstr>
      <vt:lpstr>Title &amp; Bullets - Right</vt:lpstr>
      <vt:lpstr>Title - Center</vt:lpstr>
      <vt:lpstr>Title, Bullets &amp; Photo</vt:lpstr>
      <vt:lpstr>Photo - Horizontal</vt:lpstr>
      <vt:lpstr>Photo - Vertical</vt:lpstr>
      <vt:lpstr>Bullets</vt:lpstr>
      <vt:lpstr>Title &amp; Bullets - Alternate L</vt:lpstr>
      <vt:lpstr>Title &amp; Bullets - Alternate R</vt:lpstr>
      <vt:lpstr>1_Title - Top</vt:lpstr>
      <vt:lpstr>2_Title - Top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Bob</dc:creator>
  <cp:lastModifiedBy>Tackett, Stephen (Steve) (CIV)</cp:lastModifiedBy>
  <cp:revision>413</cp:revision>
  <cp:lastPrinted>2021-12-27T19:35:27Z</cp:lastPrinted>
  <dcterms:created xsi:type="dcterms:W3CDTF">2011-10-13T20:48:28Z</dcterms:created>
  <dcterms:modified xsi:type="dcterms:W3CDTF">2024-01-23T04:40:31Z</dcterms:modified>
</cp:coreProperties>
</file>