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805" r:id="rId11"/>
    <p:sldMasterId id="2147483823" r:id="rId12"/>
  </p:sldMasterIdLst>
  <p:notesMasterIdLst>
    <p:notesMasterId r:id="rId14"/>
  </p:notesMasterIdLst>
  <p:handoutMasterIdLst>
    <p:handoutMasterId r:id="rId15"/>
  </p:handoutMasterIdLst>
  <p:sldIdLst>
    <p:sldId id="314" r:id="rId13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1pPr>
    <a:lvl2pPr marL="321407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2pPr>
    <a:lvl3pPr marL="642816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3pPr>
    <a:lvl4pPr marL="96422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4pPr>
    <a:lvl5pPr marL="1285631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5pPr>
    <a:lvl6pPr marL="1607041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6pPr>
    <a:lvl7pPr marL="1928447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7pPr>
    <a:lvl8pPr marL="2249856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8pPr>
    <a:lvl9pPr marL="2571264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99FF"/>
    <a:srgbClr val="4343AA"/>
    <a:srgbClr val="006600"/>
    <a:srgbClr val="FFCCCC"/>
    <a:srgbClr val="24323C"/>
    <a:srgbClr val="191976"/>
    <a:srgbClr val="CC9900"/>
    <a:srgbClr val="E1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1539" autoAdjust="0"/>
  </p:normalViewPr>
  <p:slideViewPr>
    <p:cSldViewPr>
      <p:cViewPr varScale="1">
        <p:scale>
          <a:sx n="66" d="100"/>
          <a:sy n="66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ckett, Stephen (Steve) (CIV)" userId="680f7bf9-3800-44ce-a86e-ef7d247526d6" providerId="ADAL" clId="{809A28F6-7B8E-4B6C-827F-E4968792EF96}"/>
    <pc:docChg chg="delSld modSld">
      <pc:chgData name="Tackett, Stephen (Steve) (CIV)" userId="680f7bf9-3800-44ce-a86e-ef7d247526d6" providerId="ADAL" clId="{809A28F6-7B8E-4B6C-827F-E4968792EF96}" dt="2024-01-02T23:38:45.968" v="8" actId="20577"/>
      <pc:docMkLst>
        <pc:docMk/>
      </pc:docMkLst>
      <pc:sldChg chg="del">
        <pc:chgData name="Tackett, Stephen (Steve) (CIV)" userId="680f7bf9-3800-44ce-a86e-ef7d247526d6" providerId="ADAL" clId="{809A28F6-7B8E-4B6C-827F-E4968792EF96}" dt="2024-01-02T23:38:38.021" v="0" actId="47"/>
        <pc:sldMkLst>
          <pc:docMk/>
          <pc:sldMk cId="1950970790" sldId="313"/>
        </pc:sldMkLst>
      </pc:sldChg>
      <pc:sldChg chg="modSp mod">
        <pc:chgData name="Tackett, Stephen (Steve) (CIV)" userId="680f7bf9-3800-44ce-a86e-ef7d247526d6" providerId="ADAL" clId="{809A28F6-7B8E-4B6C-827F-E4968792EF96}" dt="2024-01-02T23:38:45.968" v="8" actId="20577"/>
        <pc:sldMkLst>
          <pc:docMk/>
          <pc:sldMk cId="3784924604" sldId="314"/>
        </pc:sldMkLst>
        <pc:spChg chg="mod">
          <ac:chgData name="Tackett, Stephen (Steve) (CIV)" userId="680f7bf9-3800-44ce-a86e-ef7d247526d6" providerId="ADAL" clId="{809A28F6-7B8E-4B6C-827F-E4968792EF96}" dt="2024-01-02T23:38:45.968" v="8" actId="20577"/>
          <ac:spMkLst>
            <pc:docMk/>
            <pc:sldMk cId="3784924604" sldId="314"/>
            <ac:spMk id="6" creationId="{00000000-0000-0000-0000-000000000000}"/>
          </ac:spMkLst>
        </pc:spChg>
      </pc:sldChg>
    </pc:docChg>
  </pc:docChgLst>
  <pc:docChgLst>
    <pc:chgData name="Tackett, Stephen (Steve) (CIV)" userId="680f7bf9-3800-44ce-a86e-ef7d247526d6" providerId="ADAL" clId="{34B4128B-880F-46C3-B014-9D2F8FCC66D0}"/>
    <pc:docChg chg="custSel addSld modSld">
      <pc:chgData name="Tackett, Stephen (Steve) (CIV)" userId="680f7bf9-3800-44ce-a86e-ef7d247526d6" providerId="ADAL" clId="{34B4128B-880F-46C3-B014-9D2F8FCC66D0}" dt="2023-12-20T02:47:37.382" v="34" actId="207"/>
      <pc:docMkLst>
        <pc:docMk/>
      </pc:docMkLst>
      <pc:sldChg chg="modSp mod">
        <pc:chgData name="Tackett, Stephen (Steve) (CIV)" userId="680f7bf9-3800-44ce-a86e-ef7d247526d6" providerId="ADAL" clId="{34B4128B-880F-46C3-B014-9D2F8FCC66D0}" dt="2023-12-20T02:45:23.901" v="18" actId="255"/>
        <pc:sldMkLst>
          <pc:docMk/>
          <pc:sldMk cId="1950970790" sldId="313"/>
        </pc:sldMkLst>
        <pc:spChg chg="mod">
          <ac:chgData name="Tackett, Stephen (Steve) (CIV)" userId="680f7bf9-3800-44ce-a86e-ef7d247526d6" providerId="ADAL" clId="{34B4128B-880F-46C3-B014-9D2F8FCC66D0}" dt="2023-12-20T02:45:23.901" v="18" actId="255"/>
          <ac:spMkLst>
            <pc:docMk/>
            <pc:sldMk cId="1950970790" sldId="313"/>
            <ac:spMk id="6" creationId="{00000000-0000-0000-0000-000000000000}"/>
          </ac:spMkLst>
        </pc:spChg>
      </pc:sldChg>
      <pc:sldChg chg="modSp add mod">
        <pc:chgData name="Tackett, Stephen (Steve) (CIV)" userId="680f7bf9-3800-44ce-a86e-ef7d247526d6" providerId="ADAL" clId="{34B4128B-880F-46C3-B014-9D2F8FCC66D0}" dt="2023-12-20T02:47:37.382" v="34" actId="207"/>
        <pc:sldMkLst>
          <pc:docMk/>
          <pc:sldMk cId="3784924604" sldId="314"/>
        </pc:sldMkLst>
        <pc:spChg chg="mod">
          <ac:chgData name="Tackett, Stephen (Steve) (CIV)" userId="680f7bf9-3800-44ce-a86e-ef7d247526d6" providerId="ADAL" clId="{34B4128B-880F-46C3-B014-9D2F8FCC66D0}" dt="2023-12-20T02:46:24.670" v="27" actId="20577"/>
          <ac:spMkLst>
            <pc:docMk/>
            <pc:sldMk cId="3784924604" sldId="314"/>
            <ac:spMk id="6" creationId="{00000000-0000-0000-0000-000000000000}"/>
          </ac:spMkLst>
        </pc:spChg>
        <pc:graphicFrameChg chg="mod modGraphic">
          <ac:chgData name="Tackett, Stephen (Steve) (CIV)" userId="680f7bf9-3800-44ce-a86e-ef7d247526d6" providerId="ADAL" clId="{34B4128B-880F-46C3-B014-9D2F8FCC66D0}" dt="2023-12-20T02:47:37.382" v="34" actId="207"/>
          <ac:graphicFrameMkLst>
            <pc:docMk/>
            <pc:sldMk cId="3784924604" sldId="314"/>
            <ac:graphicFrameMk id="4" creationId="{00000000-0000-0000-0000-000000000000}"/>
          </ac:graphicFrameMkLst>
        </pc:graphicFrameChg>
      </pc:sldChg>
    </pc:docChg>
  </pc:docChgLst>
  <pc:docChgLst>
    <pc:chgData name="Tackett, Stephen (Steve) (CIV)" userId="680f7bf9-3800-44ce-a86e-ef7d247526d6" providerId="ADAL" clId="{0C96D30A-D910-4BC3-922F-F5B8633E0E2F}"/>
    <pc:docChg chg="modSld">
      <pc:chgData name="Tackett, Stephen (Steve) (CIV)" userId="680f7bf9-3800-44ce-a86e-ef7d247526d6" providerId="ADAL" clId="{0C96D30A-D910-4BC3-922F-F5B8633E0E2F}" dt="2024-01-23T04:40:48.475" v="0" actId="6549"/>
      <pc:docMkLst>
        <pc:docMk/>
      </pc:docMkLst>
      <pc:sldChg chg="modSp mod">
        <pc:chgData name="Tackett, Stephen (Steve) (CIV)" userId="680f7bf9-3800-44ce-a86e-ef7d247526d6" providerId="ADAL" clId="{0C96D30A-D910-4BC3-922F-F5B8633E0E2F}" dt="2024-01-23T04:40:48.475" v="0" actId="6549"/>
        <pc:sldMkLst>
          <pc:docMk/>
          <pc:sldMk cId="3784924604" sldId="314"/>
        </pc:sldMkLst>
        <pc:spChg chg="mod">
          <ac:chgData name="Tackett, Stephen (Steve) (CIV)" userId="680f7bf9-3800-44ce-a86e-ef7d247526d6" providerId="ADAL" clId="{0C96D30A-D910-4BC3-922F-F5B8633E0E2F}" dt="2024-01-23T04:40:48.475" v="0" actId="6549"/>
          <ac:spMkLst>
            <pc:docMk/>
            <pc:sldMk cId="3784924604" sldId="314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r">
              <a:defRPr sz="1200"/>
            </a:lvl1pPr>
          </a:lstStyle>
          <a:p>
            <a:fld id="{4BFED37B-34CE-4A17-9B5B-A8A98026D662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r">
              <a:defRPr sz="1200"/>
            </a:lvl1pPr>
          </a:lstStyle>
          <a:p>
            <a:fld id="{DAA0FF75-E0B8-4FCE-B4BE-F4E30D4E0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1" rIns="94004" bIns="47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2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1pPr>
    <a:lvl2pPr marL="32140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2pPr>
    <a:lvl3pPr marL="642816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3pPr>
    <a:lvl4pPr marL="964224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4pPr>
    <a:lvl5pPr marL="1285631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5pPr>
    <a:lvl6pPr marL="1607041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447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856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264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7860"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72" tIns="46385" rIns="92772" bIns="46385"/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3777" indent="-289914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9656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23518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87380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51242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15105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78966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42829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F37A72F-7A04-9B4F-8FAB-0542257961ED}" type="slidenum">
              <a:rPr lang="en-US" sz="1200">
                <a:solidFill>
                  <a:prstClr val="black"/>
                </a:solidFill>
                <a:latin typeface="Times New Roman" charset="0"/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33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320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945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337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28266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870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88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287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8910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3360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718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485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62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8383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29192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398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1762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9365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512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104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5325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40340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2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1707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44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92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56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8468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223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dirty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400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41094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418791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6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910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5795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159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2957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1625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730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73050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7059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7059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02084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020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22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90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3531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923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6339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6339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0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073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669852"/>
            <a:ext cx="7358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2" y="1669852"/>
            <a:ext cx="2786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919883"/>
            <a:ext cx="7358063" cy="3009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848820"/>
            <a:ext cx="7358063" cy="148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75422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544712"/>
            <a:ext cx="7358063" cy="5750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925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925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0" y="0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sz="2800">
                <a:solidFill>
                  <a:srgbClr val="FFFFFF"/>
                </a:solidFill>
                <a:latin typeface="Arial Narrow" pitchFamily="34" charset="0"/>
              </a:rPr>
              <a:t>Space </a:t>
            </a:r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Systems Operations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USMC/USA 24 month matrix </a:t>
            </a:r>
            <a:r>
              <a:rPr lang="en-US" sz="1200" dirty="0">
                <a:solidFill>
                  <a:srgbClr val="FFFFFF"/>
                </a:solidFill>
                <a:latin typeface="Arial Narrow" pitchFamily="34" charset="0"/>
              </a:rPr>
              <a:t>(Dec 2023)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40898" y="936228"/>
            <a:ext cx="2209800" cy="24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Summer Entry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Includes: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SECNAV Guest Lectures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cs typeface="Arial" charset="0"/>
              </a:rPr>
              <a:t>SS4000 Lectures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USMC MOS 8866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Degree: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MS-Space Systems Ops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Academic Associate: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Mr. Steve Tackett 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11669-53A3-4D3B-AA10-27E454C5A62D}" type="slidenum">
              <a:rPr lang="en-US" smtClean="0">
                <a:solidFill>
                  <a:srgbClr val="000000"/>
                </a:solidFill>
                <a:sym typeface="Cochi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sym typeface="Cochi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192727" y="5279587"/>
          <a:ext cx="1285875" cy="1096888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Preparatory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Required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JPME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64954"/>
              </p:ext>
            </p:extLst>
          </p:nvPr>
        </p:nvGraphicFramePr>
        <p:xfrm>
          <a:off x="228600" y="910829"/>
          <a:ext cx="7620002" cy="562523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092">
                  <a:extLst>
                    <a:ext uri="{9D8B030D-6E8A-4147-A177-3AD203B41FA5}">
                      <a16:colId xmlns:a16="http://schemas.microsoft.com/office/drawing/2014/main" val="507077751"/>
                    </a:ext>
                  </a:extLst>
                </a:gridCol>
              </a:tblGrid>
              <a:tr h="765571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0S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IW3101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Military Ops in the Information Env.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MA1113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Single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Var</a:t>
                      </a: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Calc</a:t>
                      </a: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MA1114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Calc II + Matrix Algebra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PH1121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Mechanics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993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1F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SS1100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Programming for Space Applications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SS3011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Technologies &amp; Applications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MN3331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Acquisition Management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PH1322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Electromagnetism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1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2W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SS3610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Communications Systems</a:t>
                      </a: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MS PGothic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PH3052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Remote Sensing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Orbital Mechanics, Launch and Space Operations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NS4677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&amp; International Security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21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3S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SS3600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Modeling &amp; Simulation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SS3041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Systems &amp; Ops 1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Military Applications of DoD &amp; Commercial Space Systems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SS3613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MILSATCOM Systems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122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4S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AE4830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S/C Systems I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SS3001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Military Applications of Space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AE4860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Space Control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PH2514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Environment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 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5F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AE4831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S/C Systems 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SS4051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Military Space Systems/Arch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149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6W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66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7S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SS4055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Space Operations for the Warfighter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1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8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2460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nps_powerpoint_V2</Template>
  <TotalTime>29935</TotalTime>
  <Pages>0</Pages>
  <Words>193</Words>
  <Characters>0</Characters>
  <Application>Microsoft Office PowerPoint</Application>
  <PresentationFormat>Letter Paper (8.5x11 in)</PresentationFormat>
  <Lines>0</Lines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Arial Narrow</vt:lpstr>
      <vt:lpstr>Cochin</vt:lpstr>
      <vt:lpstr>Copperplate</vt:lpstr>
      <vt:lpstr>Helvetica Neue UltraLight</vt:lpstr>
      <vt:lpstr>Times New Roman</vt:lpstr>
      <vt:lpstr>Title &amp; Bullets - Left</vt:lpstr>
      <vt:lpstr>Title &amp; Bullets - 2 Column</vt:lpstr>
      <vt:lpstr>Title &amp; Bullets - Right</vt:lpstr>
      <vt:lpstr>Title - Center</vt:lpstr>
      <vt:lpstr>Title, Bullets &amp; Photo</vt:lpstr>
      <vt:lpstr>Photo - Horizontal</vt:lpstr>
      <vt:lpstr>Photo - Vertical</vt:lpstr>
      <vt:lpstr>Bullets</vt:lpstr>
      <vt:lpstr>Title &amp; Bullets - Alternate L</vt:lpstr>
      <vt:lpstr>Title &amp; Bullets - Alternate R</vt:lpstr>
      <vt:lpstr>1_Title - Top</vt:lpstr>
      <vt:lpstr>2_Title - Top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Tackett, Stephen (Steve) (CIV)</cp:lastModifiedBy>
  <cp:revision>414</cp:revision>
  <cp:lastPrinted>2023-02-12T05:13:43Z</cp:lastPrinted>
  <dcterms:created xsi:type="dcterms:W3CDTF">2011-10-13T20:48:28Z</dcterms:created>
  <dcterms:modified xsi:type="dcterms:W3CDTF">2024-01-23T04:40:51Z</dcterms:modified>
</cp:coreProperties>
</file>